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/>
    <p:restoredTop sz="94721"/>
  </p:normalViewPr>
  <p:slideViewPr>
    <p:cSldViewPr snapToGrid="0" snapToObjects="1">
      <p:cViewPr varScale="1">
        <p:scale>
          <a:sx n="62" d="100"/>
          <a:sy n="62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3DF30-5973-0747-9FDC-1A7CF37EE064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E1AE-55B8-7441-94E0-CD3CEF1E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16611">
            <a:off x="914482" y="1355077"/>
            <a:ext cx="4422847" cy="1996071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Character Analysis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758" y="4113958"/>
            <a:ext cx="4675634" cy="914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Wonder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33" y="759599"/>
            <a:ext cx="3472736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1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Book 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Summary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97726" y="867014"/>
            <a:ext cx="6915398" cy="5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6"/>
            <a:ext cx="4392567" cy="58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36501" cy="31814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Via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0" y="348706"/>
            <a:ext cx="4228816" cy="563842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36" y="348706"/>
            <a:ext cx="4228815" cy="5638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799"/>
            <a:ext cx="2651248" cy="14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79848">
            <a:off x="252919" y="1123837"/>
            <a:ext cx="3182612" cy="460118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SUMMER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60" y="863600"/>
            <a:ext cx="3840956" cy="5121275"/>
          </a:xfrm>
        </p:spPr>
      </p:pic>
    </p:spTree>
    <p:extLst>
      <p:ext uri="{BB962C8B-B14F-4D97-AF65-F5344CB8AC3E}">
        <p14:creationId xmlns:p14="http://schemas.microsoft.com/office/powerpoint/2010/main" val="11391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2155" y="863600"/>
            <a:ext cx="6828366" cy="5121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27" y="4019549"/>
            <a:ext cx="2700666" cy="15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520" y="1000837"/>
            <a:ext cx="6635931" cy="497694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43851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JACK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2155" y="863600"/>
            <a:ext cx="6828366" cy="5121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3848100"/>
            <a:ext cx="2921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322</TotalTime>
  <Words>8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Character Analysis</vt:lpstr>
      <vt:lpstr>Book  Summary</vt:lpstr>
      <vt:lpstr>PowerPoint Presentation</vt:lpstr>
      <vt:lpstr>Via</vt:lpstr>
      <vt:lpstr>SUMMER</vt:lpstr>
      <vt:lpstr>Summer</vt:lpstr>
      <vt:lpstr>PowerPoint Presentation</vt:lpstr>
      <vt:lpstr>JACK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Analysis</dc:title>
  <dc:creator>Mediavilla, Sebrina</dc:creator>
  <cp:lastModifiedBy>Mediavilla, Sebrina</cp:lastModifiedBy>
  <cp:revision>5</cp:revision>
  <dcterms:created xsi:type="dcterms:W3CDTF">2018-08-15T10:44:45Z</dcterms:created>
  <dcterms:modified xsi:type="dcterms:W3CDTF">2018-08-17T12:17:42Z</dcterms:modified>
</cp:coreProperties>
</file>